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56" r:id="rId2"/>
    <p:sldId id="259" r:id="rId3"/>
    <p:sldId id="261" r:id="rId4"/>
    <p:sldId id="262" r:id="rId5"/>
    <p:sldId id="257" r:id="rId6"/>
  </p:sldIdLst>
  <p:sldSz cx="18288000" cy="10287000"/>
  <p:notesSz cx="6858000" cy="9144000"/>
  <p:embeddedFontLst>
    <p:embeddedFont>
      <p:font typeface="Cerebri Bold" panose="02020500000000000000" charset="-120"/>
      <p:regular r:id="rId8"/>
    </p:embeddedFont>
    <p:embeddedFont>
      <p:font typeface="Borsok" panose="02000503000000020002" charset="0"/>
      <p:regular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entury Gothic" panose="020B050202020202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77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0ABDF-2DAC-454F-BC6F-C26219D94B82}" type="datetimeFigureOut">
              <a:rPr lang="zh-TW" altLang="en-US" smtClean="0"/>
              <a:t>2024/5/27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F8DC19-820F-4650-A65D-03DFA19AEA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9952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F8DC19-820F-4650-A65D-03DFA19AEAE6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2752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F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28700" y="-242325"/>
            <a:ext cx="3134679" cy="3060970"/>
          </a:xfrm>
          <a:custGeom>
            <a:avLst/>
            <a:gdLst/>
            <a:ahLst/>
            <a:cxnLst/>
            <a:rect l="l" t="t" r="r" b="b"/>
            <a:pathLst>
              <a:path w="3134679" h="3060970">
                <a:moveTo>
                  <a:pt x="0" y="0"/>
                </a:moveTo>
                <a:lnTo>
                  <a:pt x="3134679" y="0"/>
                </a:lnTo>
                <a:lnTo>
                  <a:pt x="3134679" y="3060970"/>
                </a:lnTo>
                <a:lnTo>
                  <a:pt x="0" y="30609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5" name="TextBox 5"/>
          <p:cNvSpPr txBox="1"/>
          <p:nvPr/>
        </p:nvSpPr>
        <p:spPr>
          <a:xfrm>
            <a:off x="2062296" y="904705"/>
            <a:ext cx="16853065" cy="7913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53"/>
              </a:lnSpc>
            </a:pPr>
            <a:r>
              <a:rPr lang="en-US" sz="6383" dirty="0" err="1">
                <a:solidFill>
                  <a:srgbClr val="355FB5"/>
                </a:solidFill>
                <a:ea typeface="Borsok"/>
              </a:rPr>
              <a:t>新北市二重國民小學</a:t>
            </a:r>
            <a:r>
              <a:rPr lang="en-US" sz="6383" dirty="0">
                <a:solidFill>
                  <a:srgbClr val="355FB5"/>
                </a:solidFill>
                <a:ea typeface="Borsok"/>
              </a:rPr>
              <a:t> 112學年度  </a:t>
            </a:r>
            <a:r>
              <a:rPr lang="en-US" sz="6383" dirty="0" err="1">
                <a:solidFill>
                  <a:srgbClr val="355FB5"/>
                </a:solidFill>
                <a:ea typeface="Borsok"/>
              </a:rPr>
              <a:t>兒童朝會</a:t>
            </a:r>
            <a:endParaRPr lang="en-US" sz="6383" dirty="0">
              <a:solidFill>
                <a:srgbClr val="355FB5"/>
              </a:solidFill>
              <a:ea typeface="Borsok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2243412" y="1638564"/>
            <a:ext cx="16671949" cy="5995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</a:pPr>
            <a:r>
              <a:rPr lang="en-US" sz="4988">
                <a:solidFill>
                  <a:srgbClr val="F46E16"/>
                </a:solidFill>
                <a:latin typeface="Cerebri Bold"/>
              </a:rPr>
              <a:t>Er Chong Elementary School Morning  Assembly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7D691452-43F2-6A00-2704-8EA0FDFDC1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38138"/>
            <a:ext cx="18135600" cy="844803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F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9A66308A-79F0-4EEB-A296-126895C10EC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0200" y="6362700"/>
            <a:ext cx="3748248" cy="3947652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C37C3E82-BD3D-3751-6137-28FFF9B715D1}"/>
              </a:ext>
            </a:extLst>
          </p:cNvPr>
          <p:cNvSpPr txBox="1"/>
          <p:nvPr/>
        </p:nvSpPr>
        <p:spPr>
          <a:xfrm>
            <a:off x="266700" y="571500"/>
            <a:ext cx="17754600" cy="8748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Mr. Steven</a:t>
            </a:r>
            <a:r>
              <a:rPr lang="zh-TW" altLang="en-US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：</a:t>
            </a: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 Good morning, girls</a:t>
            </a:r>
            <a:r>
              <a:rPr lang="zh-TW" altLang="en-US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！</a:t>
            </a: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 What’s your  name</a:t>
            </a:r>
            <a:r>
              <a:rPr lang="en-US" altLang="zh-TW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Gothic" panose="020B0502020202020204" pitchFamily="34" charset="0"/>
              </a:rPr>
              <a:t>?</a:t>
            </a:r>
            <a:endParaRPr lang="zh-TW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endParaRPr lang="en-US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Girl 1~4</a:t>
            </a:r>
            <a:r>
              <a:rPr lang="zh-TW" altLang="en-US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：</a:t>
            </a: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 My name is …..</a:t>
            </a:r>
            <a:endParaRPr lang="zh-TW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endParaRPr lang="en-US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Mr. Steven</a:t>
            </a:r>
            <a:r>
              <a:rPr lang="zh-TW" altLang="en-US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：</a:t>
            </a: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 Wonderful! What do you do on  Dragon Boat Festival</a:t>
            </a:r>
            <a:r>
              <a:rPr lang="en-US" altLang="zh-TW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Gothic" panose="020B0502020202020204" pitchFamily="34" charset="0"/>
              </a:rPr>
              <a:t>?</a:t>
            </a:r>
            <a:endParaRPr lang="zh-TW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endParaRPr lang="en-US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Girl</a:t>
            </a:r>
            <a:r>
              <a:rPr lang="zh-TW" altLang="en-US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 </a:t>
            </a: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1/2</a:t>
            </a:r>
            <a:r>
              <a:rPr lang="zh-TW" altLang="en-US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：</a:t>
            </a: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 We stand an egg and make  sachets.</a:t>
            </a:r>
            <a:endParaRPr lang="zh-TW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endParaRPr lang="en-US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Mr. Steven: How about you</a:t>
            </a:r>
            <a:r>
              <a:rPr lang="en-US" altLang="zh-TW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Gothic" panose="020B0502020202020204" pitchFamily="34" charset="0"/>
              </a:rPr>
              <a:t>? </a:t>
            </a:r>
            <a:endParaRPr lang="zh-TW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endParaRPr lang="en-US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Girl ¾</a:t>
            </a:r>
            <a:r>
              <a:rPr lang="zh-TW" altLang="en-US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：</a:t>
            </a: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 We eat rice dumplings and watch dragon boat race.</a:t>
            </a:r>
            <a:endParaRPr lang="zh-TW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endParaRPr lang="en-US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Mr. Steve</a:t>
            </a:r>
            <a:r>
              <a:rPr lang="zh-TW" altLang="en-US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：</a:t>
            </a: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 Excellent</a:t>
            </a:r>
            <a:r>
              <a:rPr lang="zh-TW" altLang="en-US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！</a:t>
            </a: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 Thank you, girls</a:t>
            </a:r>
            <a:r>
              <a:rPr lang="zh-TW" altLang="en-US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！</a:t>
            </a:r>
            <a:endParaRPr lang="en-US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endParaRPr lang="zh-TW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  <a:p>
            <a:pPr>
              <a:lnSpc>
                <a:spcPts val="4500"/>
              </a:lnSpc>
            </a:pP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Girl 1~4</a:t>
            </a:r>
            <a:r>
              <a:rPr lang="zh-TW" altLang="en-US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：</a:t>
            </a:r>
            <a:r>
              <a:rPr lang="en-US" altLang="zh-TW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 Goodbye, Mr. Steven</a:t>
            </a:r>
            <a:r>
              <a:rPr lang="zh-TW" altLang="en-US" sz="4400" b="1" dirty="0">
                <a:effectLst/>
                <a:latin typeface="Century Gothic" panose="020B0502020202020204" pitchFamily="34" charset="0"/>
                <a:ea typeface="新細明體" panose="02020500000000000000" pitchFamily="18" charset="-120"/>
                <a:cs typeface="Century Gothic" panose="020B0502020202020204" pitchFamily="34" charset="0"/>
              </a:rPr>
              <a:t>！</a:t>
            </a:r>
            <a:endParaRPr lang="zh-TW" altLang="zh-TW" sz="4400" b="1" dirty="0">
              <a:effectLst/>
              <a:latin typeface="Century Gothic" panose="020B0502020202020204" pitchFamily="34" charset="0"/>
              <a:ea typeface="新細明體" panose="02020500000000000000" pitchFamily="18" charset="-120"/>
              <a:cs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380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EBC3E288-6629-E6B8-6AD5-41F5206185E6}"/>
              </a:ext>
            </a:extLst>
          </p:cNvPr>
          <p:cNvSpPr txBox="1"/>
          <p:nvPr/>
        </p:nvSpPr>
        <p:spPr>
          <a:xfrm>
            <a:off x="838200" y="7258229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7200" dirty="0"/>
              <a:t>       make  </a:t>
            </a:r>
            <a:r>
              <a:rPr lang="en-US" altLang="zh-TW" sz="7200" b="1" dirty="0">
                <a:latin typeface="Century Gothic" panose="020B0502020202020204" pitchFamily="34" charset="0"/>
              </a:rPr>
              <a:t>sachets</a:t>
            </a:r>
            <a:endParaRPr lang="zh-TW" altLang="en-US" sz="7200" b="1" dirty="0">
              <a:latin typeface="Century Gothic" panose="020B0502020202020204" pitchFamily="34" charset="0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EFB0BD4C-AE90-A39A-F5EE-7B3845BB50BD}"/>
              </a:ext>
            </a:extLst>
          </p:cNvPr>
          <p:cNvSpPr txBox="1"/>
          <p:nvPr/>
        </p:nvSpPr>
        <p:spPr>
          <a:xfrm>
            <a:off x="9982200" y="6438900"/>
            <a:ext cx="6477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b="1" dirty="0">
                <a:latin typeface="Century Gothic" panose="020B0502020202020204" pitchFamily="34" charset="0"/>
              </a:rPr>
              <a:t>eat rice dumplings </a:t>
            </a:r>
            <a:endParaRPr lang="zh-TW" altLang="en-US" sz="7200" b="1" dirty="0">
              <a:latin typeface="Century Gothic" panose="020B0502020202020204" pitchFamily="34" charset="0"/>
            </a:endParaRPr>
          </a:p>
        </p:txBody>
      </p:sp>
      <p:sp>
        <p:nvSpPr>
          <p:cNvPr id="2" name="AutoShape 2" descr="Fragrant Sachets for Dragon boat festival Stock Photo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00" y="876300"/>
            <a:ext cx="6381929" cy="638192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0240" y="876300"/>
            <a:ext cx="707136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589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>
            <a:extLst>
              <a:ext uri="{FF2B5EF4-FFF2-40B4-BE49-F238E27FC236}">
                <a16:creationId xmlns:a16="http://schemas.microsoft.com/office/drawing/2014/main" id="{F0CE81A6-1805-6994-CB46-CE7B76F41E0B}"/>
              </a:ext>
            </a:extLst>
          </p:cNvPr>
          <p:cNvSpPr txBox="1"/>
          <p:nvPr/>
        </p:nvSpPr>
        <p:spPr>
          <a:xfrm>
            <a:off x="1828800" y="6362700"/>
            <a:ext cx="5943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b="1" dirty="0">
                <a:latin typeface="Century Gothic" panose="020B0502020202020204" pitchFamily="34" charset="0"/>
              </a:rPr>
              <a:t>watch  a dragon boat race</a:t>
            </a:r>
            <a:endParaRPr lang="zh-TW" altLang="en-US" sz="7200" b="1" dirty="0">
              <a:latin typeface="Century Gothic" panose="020B0502020202020204" pitchFamily="34" charset="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30570927-E153-928A-21A0-16FAD1C9C1A2}"/>
              </a:ext>
            </a:extLst>
          </p:cNvPr>
          <p:cNvSpPr txBox="1"/>
          <p:nvPr/>
        </p:nvSpPr>
        <p:spPr>
          <a:xfrm>
            <a:off x="10668002" y="7048500"/>
            <a:ext cx="5943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b="1" dirty="0">
                <a:latin typeface="Century Gothic" panose="020B0502020202020204" pitchFamily="34" charset="0"/>
              </a:rPr>
              <a:t>stand an egg</a:t>
            </a:r>
            <a:endParaRPr lang="zh-TW" altLang="en-US" sz="7200" b="1" dirty="0">
              <a:latin typeface="Century Gothic" panose="020B0502020202020204" pitchFamily="34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409700"/>
            <a:ext cx="7315200" cy="48006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5452" y="1638300"/>
            <a:ext cx="6838948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342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F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6EFBE372-C3DA-4463-873F-00408E21DC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1" y="0"/>
            <a:ext cx="18263419" cy="1028700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9A66308A-79F0-4EEB-A296-126895C10EC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0"/>
            <a:ext cx="2286000" cy="2837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9361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112</Words>
  <Application>Microsoft Office PowerPoint</Application>
  <PresentationFormat>自訂</PresentationFormat>
  <Paragraphs>22</Paragraphs>
  <Slides>5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4" baseType="lpstr">
      <vt:lpstr>Borsok</vt:lpstr>
      <vt:lpstr>Times New Roman</vt:lpstr>
      <vt:lpstr>Century Gothic</vt:lpstr>
      <vt:lpstr>新細明體</vt:lpstr>
      <vt:lpstr>Aptos</vt:lpstr>
      <vt:lpstr>Cerebri Bold</vt:lpstr>
      <vt:lpstr>Calibri</vt:lpstr>
      <vt:lpstr>Arial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112.10.02兒童朝會</dc:title>
  <dc:creator>教學組</dc:creator>
  <cp:lastModifiedBy>user</cp:lastModifiedBy>
  <cp:revision>34</cp:revision>
  <dcterms:created xsi:type="dcterms:W3CDTF">2006-08-16T00:00:00Z</dcterms:created>
  <dcterms:modified xsi:type="dcterms:W3CDTF">2024-05-27T05:05:10Z</dcterms:modified>
  <dc:identifier>DAFvnR0-RNs</dc:identifier>
</cp:coreProperties>
</file>